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1" r:id="rId37"/>
    <p:sldId id="292" r:id="rId38"/>
    <p:sldId id="293" r:id="rId39"/>
    <p:sldId id="294" r:id="rId40"/>
    <p:sldId id="296" r:id="rId41"/>
    <p:sldId id="297" r:id="rId42"/>
    <p:sldId id="298" r:id="rId43"/>
    <p:sldId id="299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25" d="100"/>
          <a:sy n="125" d="100"/>
        </p:scale>
        <p:origin x="-24" y="-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  <a:endParaRPr lang="en-US" sz="8000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  <a:endParaRPr lang="en-US" sz="80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  <a:endParaRPr lang="en-US" sz="8000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  <a:endParaRPr lang="en-US" sz="80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Middleware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https://www.youtube.com/watch?v=vw3yv2AVaTE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mymiddleware.py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N" dirty="0">
                <a:effectLst/>
              </a:rPr>
              <a:t># middleware creations</a:t>
            </a:r>
            <a:endParaRPr lang="en-IN" dirty="0">
              <a:effectLst/>
            </a:endParaRPr>
          </a:p>
          <a:p>
            <a:pPr marL="0" indent="0">
              <a:buNone/>
            </a:pPr>
            <a:r>
              <a:rPr lang="en-IN" dirty="0">
                <a:effectLst/>
              </a:rPr>
              <a:t># register/active middleware in settings.py file like </a:t>
            </a:r>
            <a:r>
              <a:rPr lang="en-IN" b="1" dirty="0" err="1">
                <a:solidFill>
                  <a:srgbClr val="FF0000"/>
                </a:solidFill>
                <a:effectLst/>
              </a:rPr>
              <a:t>appname.middleware_file.function_name</a:t>
            </a:r>
            <a:endParaRPr lang="en-IN" dirty="0">
              <a:effectLst/>
            </a:endParaRPr>
          </a:p>
          <a:p>
            <a:pPr marL="0" indent="0">
              <a:buNone/>
            </a:pPr>
            <a:r>
              <a:rPr lang="en-IN" dirty="0" err="1">
                <a:effectLst/>
              </a:rPr>
              <a:t>def</a:t>
            </a:r>
            <a:r>
              <a:rPr lang="en-IN" dirty="0">
                <a:effectLst/>
              </a:rPr>
              <a:t> </a:t>
            </a:r>
            <a:r>
              <a:rPr lang="en-IN" dirty="0" err="1">
                <a:effectLst/>
              </a:rPr>
              <a:t>My_middleware</a:t>
            </a:r>
            <a:r>
              <a:rPr lang="en-IN" dirty="0">
                <a:effectLst/>
              </a:rPr>
              <a:t>(</a:t>
            </a:r>
            <a:r>
              <a:rPr lang="en-IN" dirty="0" err="1">
                <a:effectLst/>
              </a:rPr>
              <a:t>get_response</a:t>
            </a:r>
            <a:r>
              <a:rPr lang="en-IN" dirty="0">
                <a:effectLst/>
              </a:rPr>
              <a:t>):</a:t>
            </a:r>
            <a:endParaRPr lang="en-IN" dirty="0">
              <a:effectLst/>
            </a:endParaRPr>
          </a:p>
          <a:p>
            <a:pPr marL="0" indent="0">
              <a:buNone/>
            </a:pPr>
            <a:r>
              <a:rPr lang="en-IN" dirty="0">
                <a:effectLst/>
              </a:rPr>
              <a:t>    print("one time initialization")</a:t>
            </a:r>
            <a:endParaRPr lang="en-IN" dirty="0">
              <a:effectLst/>
            </a:endParaRPr>
          </a:p>
          <a:p>
            <a:pPr marL="0" indent="0">
              <a:buNone/>
            </a:pPr>
            <a:r>
              <a:rPr lang="en-IN" dirty="0">
                <a:effectLst/>
              </a:rPr>
              <a:t>    </a:t>
            </a:r>
            <a:r>
              <a:rPr lang="en-IN" dirty="0" err="1">
                <a:effectLst/>
              </a:rPr>
              <a:t>def</a:t>
            </a:r>
            <a:r>
              <a:rPr lang="en-IN" dirty="0">
                <a:effectLst/>
              </a:rPr>
              <a:t> </a:t>
            </a:r>
            <a:r>
              <a:rPr lang="en-IN" dirty="0" err="1">
                <a:effectLst/>
              </a:rPr>
              <a:t>my_func</a:t>
            </a:r>
            <a:r>
              <a:rPr lang="en-IN" dirty="0">
                <a:effectLst/>
              </a:rPr>
              <a:t>(request):</a:t>
            </a:r>
            <a:endParaRPr lang="en-IN" dirty="0">
              <a:effectLst/>
            </a:endParaRPr>
          </a:p>
          <a:p>
            <a:pPr marL="0" indent="0">
              <a:buNone/>
            </a:pPr>
            <a:r>
              <a:rPr lang="en-IN" dirty="0">
                <a:effectLst/>
              </a:rPr>
              <a:t>        print('before view')</a:t>
            </a:r>
            <a:endParaRPr lang="en-IN" dirty="0">
              <a:effectLst/>
            </a:endParaRPr>
          </a:p>
          <a:p>
            <a:pPr marL="0" indent="0">
              <a:buNone/>
            </a:pPr>
            <a:r>
              <a:rPr lang="en-IN" dirty="0">
                <a:effectLst/>
              </a:rPr>
              <a:t>        response = </a:t>
            </a:r>
            <a:r>
              <a:rPr lang="en-IN" dirty="0" err="1">
                <a:effectLst/>
              </a:rPr>
              <a:t>get_response</a:t>
            </a:r>
            <a:r>
              <a:rPr lang="en-IN" dirty="0">
                <a:effectLst/>
              </a:rPr>
              <a:t>(request)</a:t>
            </a:r>
            <a:endParaRPr lang="en-IN" dirty="0">
              <a:effectLst/>
            </a:endParaRPr>
          </a:p>
          <a:p>
            <a:pPr marL="0" indent="0">
              <a:buNone/>
            </a:pPr>
            <a:r>
              <a:rPr lang="en-IN" dirty="0">
                <a:effectLst/>
              </a:rPr>
              <a:t>        print('after view')</a:t>
            </a:r>
            <a:endParaRPr lang="en-IN" dirty="0">
              <a:effectLst/>
            </a:endParaRPr>
          </a:p>
          <a:p>
            <a:pPr marL="0" indent="0">
              <a:buNone/>
            </a:pPr>
            <a:r>
              <a:rPr lang="en-IN" dirty="0">
                <a:effectLst/>
              </a:rPr>
              <a:t>        return response</a:t>
            </a:r>
            <a:endParaRPr lang="en-IN" dirty="0">
              <a:effectLst/>
            </a:endParaRPr>
          </a:p>
          <a:p>
            <a:pPr marL="0" indent="0">
              <a:buNone/>
            </a:pPr>
            <a:r>
              <a:rPr lang="en-IN" dirty="0">
                <a:effectLst/>
              </a:rPr>
              <a:t>    return </a:t>
            </a:r>
            <a:r>
              <a:rPr lang="en-IN" dirty="0" err="1">
                <a:effectLst/>
              </a:rPr>
              <a:t>my_func</a:t>
            </a:r>
            <a:endParaRPr lang="en-IN" dirty="0">
              <a:effectLst/>
            </a:endParaRPr>
          </a:p>
          <a:p>
            <a:pPr marL="0" indent="0"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Views.py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from </a:t>
            </a:r>
            <a:r>
              <a:rPr lang="en-US" dirty="0" err="1">
                <a:effectLst/>
              </a:rPr>
              <a:t>django.shortcuts</a:t>
            </a:r>
            <a:r>
              <a:rPr lang="en-US" dirty="0">
                <a:effectLst/>
              </a:rPr>
              <a:t> import render, </a:t>
            </a:r>
            <a:r>
              <a:rPr lang="en-US" dirty="0" err="1">
                <a:effectLst/>
              </a:rPr>
              <a:t>HttpResponse</a:t>
            </a:r>
            <a:endParaRPr lang="en-US" dirty="0">
              <a:effectLst/>
            </a:endParaRPr>
          </a:p>
          <a:p>
            <a:br>
              <a:rPr lang="en-US" dirty="0">
                <a:effectLst/>
              </a:rPr>
            </a:br>
            <a:r>
              <a:rPr lang="en-US" dirty="0" err="1">
                <a:effectLst/>
              </a:rPr>
              <a:t>def</a:t>
            </a:r>
            <a:r>
              <a:rPr lang="en-US" dirty="0">
                <a:effectLst/>
              </a:rPr>
              <a:t> Home(request):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    print('This is the view!!')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    return </a:t>
            </a:r>
            <a:r>
              <a:rPr lang="en-US" dirty="0" err="1">
                <a:effectLst/>
              </a:rPr>
              <a:t>HttpResponse</a:t>
            </a:r>
            <a:r>
              <a:rPr lang="en-US" dirty="0">
                <a:effectLst/>
              </a:rPr>
              <a:t>('This is the view!!')</a:t>
            </a:r>
            <a:endParaRPr lang="en-US" dirty="0">
              <a:effectLst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Urls.py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>
                <a:effectLst/>
              </a:rPr>
              <a:t>from </a:t>
            </a:r>
            <a:r>
              <a:rPr lang="en-IN" dirty="0" err="1">
                <a:effectLst/>
              </a:rPr>
              <a:t>django.contrib</a:t>
            </a:r>
            <a:r>
              <a:rPr lang="en-IN" dirty="0">
                <a:effectLst/>
              </a:rPr>
              <a:t> import admin</a:t>
            </a:r>
            <a:endParaRPr lang="en-IN" dirty="0">
              <a:effectLst/>
            </a:endParaRPr>
          </a:p>
          <a:p>
            <a:r>
              <a:rPr lang="en-IN" dirty="0">
                <a:effectLst/>
              </a:rPr>
              <a:t>from </a:t>
            </a:r>
            <a:r>
              <a:rPr lang="en-IN" dirty="0" err="1">
                <a:effectLst/>
              </a:rPr>
              <a:t>django.urls</a:t>
            </a:r>
            <a:r>
              <a:rPr lang="en-IN" dirty="0">
                <a:effectLst/>
              </a:rPr>
              <a:t> import path</a:t>
            </a:r>
            <a:endParaRPr lang="en-IN" dirty="0">
              <a:effectLst/>
            </a:endParaRPr>
          </a:p>
          <a:p>
            <a:r>
              <a:rPr lang="en-IN" dirty="0">
                <a:effectLst/>
              </a:rPr>
              <a:t>from </a:t>
            </a:r>
            <a:r>
              <a:rPr lang="en-IN" dirty="0" err="1">
                <a:effectLst/>
              </a:rPr>
              <a:t>mdlware</a:t>
            </a:r>
            <a:r>
              <a:rPr lang="en-IN" dirty="0">
                <a:effectLst/>
              </a:rPr>
              <a:t> import views</a:t>
            </a:r>
            <a:endParaRPr lang="en-IN" dirty="0">
              <a:effectLst/>
            </a:endParaRPr>
          </a:p>
          <a:p>
            <a:r>
              <a:rPr lang="en-IN" dirty="0" err="1">
                <a:effectLst/>
              </a:rPr>
              <a:t>urlpatterns</a:t>
            </a:r>
            <a:r>
              <a:rPr lang="en-IN" dirty="0">
                <a:effectLst/>
              </a:rPr>
              <a:t> = [</a:t>
            </a:r>
            <a:endParaRPr lang="en-IN" dirty="0">
              <a:effectLst/>
            </a:endParaRPr>
          </a:p>
          <a:p>
            <a:r>
              <a:rPr lang="en-IN" dirty="0">
                <a:effectLst/>
              </a:rPr>
              <a:t>    path('admin/', </a:t>
            </a:r>
            <a:r>
              <a:rPr lang="en-IN" dirty="0" err="1">
                <a:effectLst/>
              </a:rPr>
              <a:t>admin.site.urls</a:t>
            </a:r>
            <a:r>
              <a:rPr lang="en-IN" dirty="0">
                <a:effectLst/>
              </a:rPr>
              <a:t>),</a:t>
            </a:r>
            <a:endParaRPr lang="en-IN" dirty="0">
              <a:effectLst/>
            </a:endParaRPr>
          </a:p>
          <a:p>
            <a:r>
              <a:rPr lang="en-IN" dirty="0">
                <a:effectLst/>
              </a:rPr>
              <a:t>    path('', </a:t>
            </a:r>
            <a:r>
              <a:rPr lang="en-IN" dirty="0" err="1">
                <a:effectLst/>
              </a:rPr>
              <a:t>views.Home</a:t>
            </a:r>
            <a:r>
              <a:rPr lang="en-IN" dirty="0">
                <a:effectLst/>
              </a:rPr>
              <a:t>),</a:t>
            </a:r>
            <a:endParaRPr lang="en-IN" dirty="0">
              <a:effectLst/>
            </a:endParaRPr>
          </a:p>
          <a:p>
            <a:r>
              <a:rPr lang="en-IN" dirty="0">
                <a:effectLst/>
              </a:rPr>
              <a:t>]</a:t>
            </a:r>
            <a:endParaRPr lang="en-IN" dirty="0">
              <a:effectLst/>
            </a:endParaRPr>
          </a:p>
          <a:p>
            <a:pPr marL="0" indent="0">
              <a:buNone/>
            </a:pPr>
            <a:br>
              <a:rPr lang="en-IN" dirty="0">
                <a:effectLst/>
              </a:rPr>
            </a:br>
            <a:endParaRPr lang="en-IN" dirty="0">
              <a:effectLst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Settings.py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70760" y="2254250"/>
            <a:ext cx="7919085" cy="42310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Class based middleware</a:t>
            </a:r>
            <a:endParaRPr lang="en-IN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rcRect l="2904" t="14634" r="28638" b="23415"/>
          <a:stretch>
            <a:fillRect/>
          </a:stretch>
        </p:blipFill>
        <p:spPr>
          <a:xfrm>
            <a:off x="2875915" y="2667000"/>
            <a:ext cx="5995035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rcRect l="6608" t="14634" r="28501" b="25854"/>
          <a:stretch>
            <a:fillRect/>
          </a:stretch>
        </p:blipFill>
        <p:spPr>
          <a:xfrm>
            <a:off x="2898140" y="2019935"/>
            <a:ext cx="5972810" cy="377126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/>
          <p:cNvPicPr>
            <a:picLocks noGrp="1" noChangeAspect="1"/>
          </p:cNvPicPr>
          <p:nvPr>
            <p:ph idx="1"/>
          </p:nvPr>
        </p:nvPicPr>
        <p:blipFill>
          <a:blip r:embed="rId1"/>
          <a:srcRect l="8940" t="12927" r="40848" b="30732"/>
          <a:stretch>
            <a:fillRect/>
          </a:stretch>
        </p:blipFill>
        <p:spPr>
          <a:xfrm>
            <a:off x="3317240" y="2667000"/>
            <a:ext cx="5553710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rcRect l="6882" t="22439" r="28227" b="18780"/>
          <a:stretch>
            <a:fillRect/>
          </a:stretch>
        </p:blipFill>
        <p:spPr>
          <a:xfrm>
            <a:off x="3317240" y="2667000"/>
            <a:ext cx="5553710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Setting.spy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I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MIDDLEWARE = [</a:t>
            </a:r>
            <a:endParaRPr lang="en-IN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'</a:t>
            </a:r>
            <a:r>
              <a:rPr lang="en-IN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django.middleware.security.SecurityMiddleware</a:t>
            </a:r>
            <a:r>
              <a:rPr lang="en-I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  <a:endParaRPr lang="en-IN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'</a:t>
            </a:r>
            <a:r>
              <a:rPr lang="en-IN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django.contrib.sessions.middleware.SessionMiddleware</a:t>
            </a:r>
            <a:r>
              <a:rPr lang="en-I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  <a:endParaRPr lang="en-IN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'</a:t>
            </a:r>
            <a:r>
              <a:rPr lang="en-IN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django.middleware.common.CommonMiddleware</a:t>
            </a:r>
            <a:r>
              <a:rPr lang="en-I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  <a:endParaRPr lang="en-IN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'</a:t>
            </a:r>
            <a:r>
              <a:rPr lang="en-IN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django.middleware.csrf.CsrfViewMiddleware</a:t>
            </a:r>
            <a:r>
              <a:rPr lang="en-I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  <a:endParaRPr lang="en-IN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'</a:t>
            </a:r>
            <a:r>
              <a:rPr lang="en-IN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django.contrib.auth.middleware.AuthenticationMiddleware</a:t>
            </a:r>
            <a:r>
              <a:rPr lang="en-I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  <a:endParaRPr lang="en-IN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'</a:t>
            </a:r>
            <a:r>
              <a:rPr lang="en-IN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django.contrib.messages.middleware.MessageMiddleware</a:t>
            </a:r>
            <a:r>
              <a:rPr lang="en-I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  <a:endParaRPr lang="en-IN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'</a:t>
            </a:r>
            <a:r>
              <a:rPr lang="en-IN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django.middleware.clickjacking.XFrameOptionsMiddleware</a:t>
            </a:r>
            <a:r>
              <a:rPr lang="en-I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  <a:endParaRPr lang="en-IN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# '</a:t>
            </a:r>
            <a:r>
              <a:rPr lang="en-IN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mdlware.mymiddleware.My_middleware</a:t>
            </a:r>
            <a:r>
              <a:rPr lang="en-I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  <a:endParaRPr lang="en-IN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'</a:t>
            </a:r>
            <a:r>
              <a:rPr lang="en-IN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mdlware.classbase_middleware.MyMiddleWare</a:t>
            </a:r>
            <a:r>
              <a:rPr lang="en-I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endParaRPr lang="en-IN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en-IN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br>
              <a:rPr lang="en-I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effectLst/>
              </a:rPr>
              <a:t>class </a:t>
            </a:r>
            <a:r>
              <a:rPr lang="en-US" dirty="0" err="1">
                <a:effectLst/>
              </a:rPr>
              <a:t>MyMiddleWare</a:t>
            </a:r>
            <a:r>
              <a:rPr lang="en-US" dirty="0">
                <a:effectLst/>
              </a:rPr>
              <a:t>():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    </a:t>
            </a:r>
            <a:r>
              <a:rPr lang="en-US" dirty="0" err="1">
                <a:effectLst/>
              </a:rPr>
              <a:t>def</a:t>
            </a:r>
            <a:r>
              <a:rPr lang="en-US" dirty="0">
                <a:effectLst/>
              </a:rPr>
              <a:t> __</a:t>
            </a:r>
            <a:r>
              <a:rPr lang="en-US" dirty="0" err="1">
                <a:effectLst/>
              </a:rPr>
              <a:t>init</a:t>
            </a:r>
            <a:r>
              <a:rPr lang="en-US" dirty="0">
                <a:effectLst/>
              </a:rPr>
              <a:t>__(self, </a:t>
            </a:r>
            <a:r>
              <a:rPr lang="en-US" dirty="0" err="1">
                <a:effectLst/>
              </a:rPr>
              <a:t>get_response</a:t>
            </a:r>
            <a:r>
              <a:rPr lang="en-US" dirty="0">
                <a:effectLst/>
              </a:rPr>
              <a:t>):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        </a:t>
            </a:r>
            <a:r>
              <a:rPr lang="en-US" dirty="0" err="1">
                <a:effectLst/>
              </a:rPr>
              <a:t>self.get_response</a:t>
            </a:r>
            <a:r>
              <a:rPr lang="en-US" dirty="0">
                <a:effectLst/>
              </a:rPr>
              <a:t> = </a:t>
            </a:r>
            <a:r>
              <a:rPr lang="en-US" dirty="0" err="1">
                <a:effectLst/>
              </a:rPr>
              <a:t>get_response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        print('one time run')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    </a:t>
            </a:r>
            <a:r>
              <a:rPr lang="en-US" dirty="0" err="1">
                <a:effectLst/>
              </a:rPr>
              <a:t>def</a:t>
            </a:r>
            <a:r>
              <a:rPr lang="en-US" dirty="0">
                <a:effectLst/>
              </a:rPr>
              <a:t> __call__(</a:t>
            </a:r>
            <a:r>
              <a:rPr lang="en-US" dirty="0" err="1">
                <a:effectLst/>
              </a:rPr>
              <a:t>self,request</a:t>
            </a:r>
            <a:r>
              <a:rPr lang="en-US" dirty="0">
                <a:effectLst/>
              </a:rPr>
              <a:t>):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        print("before view")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        response = </a:t>
            </a:r>
            <a:r>
              <a:rPr lang="en-US" dirty="0" err="1">
                <a:effectLst/>
              </a:rPr>
              <a:t>self.get_response</a:t>
            </a:r>
            <a:r>
              <a:rPr lang="en-US" dirty="0">
                <a:effectLst/>
              </a:rPr>
              <a:t>(request)        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        print("after view")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        return response</a:t>
            </a:r>
            <a:endParaRPr lang="en-US" dirty="0">
              <a:effectLst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IN" dirty="0"/>
              <a:t>MIDDLEWARE</a:t>
            </a:r>
            <a:endParaRPr lang="en-US" altLang="en-IN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rcRect b="10305"/>
          <a:stretch>
            <a:fillRect/>
          </a:stretch>
        </p:blipFill>
        <p:spPr>
          <a:xfrm>
            <a:off x="3317240" y="2667000"/>
            <a:ext cx="5553710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7346" y="2667000"/>
            <a:ext cx="5554133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Response </a:t>
            </a:r>
            <a:r>
              <a:rPr lang="en-US" dirty="0" err="1" smtClean="0"/>
              <a:t>froom</a:t>
            </a:r>
            <a:r>
              <a:rPr lang="en-US" dirty="0" smtClean="0"/>
              <a:t> second middle ware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7346" y="2667000"/>
            <a:ext cx="5554133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Middleware Hook</a:t>
            </a:r>
            <a:endParaRPr lang="en-IN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rcRect l="5510" t="16341" r="30422" b="30244"/>
          <a:stretch>
            <a:fillRect/>
          </a:stretch>
        </p:blipFill>
        <p:spPr>
          <a:xfrm>
            <a:off x="3317240" y="2667000"/>
            <a:ext cx="5553710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7346" y="2668270"/>
            <a:ext cx="5554133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7346" y="2673350"/>
            <a:ext cx="5554133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7346" y="2667000"/>
            <a:ext cx="5554133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7346" y="2667000"/>
            <a:ext cx="5554133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IN"/>
              <a:t>process_view</a:t>
            </a:r>
            <a:endParaRPr lang="en-US" alt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7346" y="2667000"/>
            <a:ext cx="5554133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IN"/>
              <a:t>process_exception</a:t>
            </a:r>
            <a:endParaRPr lang="en-US" alt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7346" y="2667000"/>
            <a:ext cx="5554133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7346" y="2667000"/>
            <a:ext cx="5554133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7346" y="2667000"/>
            <a:ext cx="5554133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7346" y="2667000"/>
            <a:ext cx="5554133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7240" y="2667000"/>
            <a:ext cx="5553710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IN"/>
              <a:t>template response view</a:t>
            </a:r>
            <a:endParaRPr lang="en-US" alt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7240" y="2667000"/>
            <a:ext cx="5553710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7240" y="2667000"/>
            <a:ext cx="5553710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7240" y="2642235"/>
            <a:ext cx="5553710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views.py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/>
          </a:bodyPr>
          <a:p>
            <a:pPr marL="0" indent="0">
              <a:buNone/>
            </a:pPr>
            <a:r>
              <a:rPr lang="en-US">
                <a:solidFill>
                  <a:srgbClr val="FF000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from django.shortcuts import render, HttpResponse</a:t>
            </a:r>
            <a:endParaRPr lang="en-US">
              <a:solidFill>
                <a:srgbClr val="FF0000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marL="0" indent="0">
              <a:buNone/>
            </a:pPr>
            <a:r>
              <a:rPr lang="en-US">
                <a:solidFill>
                  <a:srgbClr val="FF000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from django.template.response import TemplateResponse</a:t>
            </a:r>
            <a:endParaRPr lang="en-US">
              <a:solidFill>
                <a:srgbClr val="FF0000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marL="0" indent="0">
              <a:buNone/>
            </a:pPr>
            <a:r>
              <a:rPr lang="en-US">
                <a:solidFill>
                  <a:srgbClr val="FF000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def Home(request):</a:t>
            </a:r>
            <a:endParaRPr lang="en-US">
              <a:solidFill>
                <a:srgbClr val="FF0000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marL="0" indent="0">
              <a:buNone/>
            </a:pPr>
            <a:r>
              <a:rPr lang="en-US">
                <a:solidFill>
                  <a:srgbClr val="FF000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   # print(10/0)</a:t>
            </a:r>
            <a:endParaRPr lang="en-US">
              <a:solidFill>
                <a:srgbClr val="FF0000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marL="0" indent="0">
              <a:buNone/>
            </a:pPr>
            <a:r>
              <a:rPr lang="en-US">
                <a:solidFill>
                  <a:srgbClr val="FF000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   print('This is the view!!')    </a:t>
            </a:r>
            <a:endParaRPr lang="en-US">
              <a:solidFill>
                <a:srgbClr val="FF0000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marL="0" indent="0">
              <a:buNone/>
            </a:pPr>
            <a:r>
              <a:rPr lang="en-US">
                <a:solidFill>
                  <a:srgbClr val="FF000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   context = {</a:t>
            </a:r>
            <a:endParaRPr lang="en-US">
              <a:solidFill>
                <a:srgbClr val="FF0000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marL="0" indent="0">
              <a:buNone/>
            </a:pPr>
            <a:r>
              <a:rPr lang="en-US">
                <a:solidFill>
                  <a:srgbClr val="FF000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       'name': 'test'</a:t>
            </a:r>
            <a:endParaRPr lang="en-US">
              <a:solidFill>
                <a:srgbClr val="FF0000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marL="0" indent="0">
              <a:buNone/>
            </a:pPr>
            <a:r>
              <a:rPr lang="en-US">
                <a:solidFill>
                  <a:srgbClr val="FF000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   }</a:t>
            </a:r>
            <a:endParaRPr lang="en-US">
              <a:solidFill>
                <a:srgbClr val="FF0000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marL="0" indent="0">
              <a:buNone/>
            </a:pPr>
            <a:r>
              <a:rPr lang="en-US">
                <a:solidFill>
                  <a:srgbClr val="FF000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   return TemplateResponse(request, 'common/file.html',context)</a:t>
            </a:r>
            <a:endParaRPr lang="en-US">
              <a:solidFill>
                <a:srgbClr val="FF0000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730" y="255905"/>
            <a:ext cx="5828665" cy="5535295"/>
          </a:xfrm>
        </p:spPr>
        <p:txBody>
          <a:bodyPr>
            <a:normAutofit fontScale="40000"/>
          </a:bodyPr>
          <a:p>
            <a:r>
              <a:rPr lang="en-US"/>
              <a:t>from django.http import HttpResponse</a:t>
            </a:r>
            <a:endParaRPr lang="en-US"/>
          </a:p>
          <a:p>
            <a:endParaRPr lang="en-US"/>
          </a:p>
          <a:p>
            <a:r>
              <a:rPr lang="en-US"/>
              <a:t>class Process_view_middleware:</a:t>
            </a:r>
            <a:endParaRPr lang="en-US"/>
          </a:p>
          <a:p>
            <a:r>
              <a:rPr lang="en-US"/>
              <a:t>    def __init__(self,get_response):        </a:t>
            </a:r>
            <a:endParaRPr lang="en-US"/>
          </a:p>
          <a:p>
            <a:r>
              <a:rPr lang="en-US"/>
              <a:t>        self.get_response = get_response</a:t>
            </a:r>
            <a:endParaRPr lang="en-US"/>
          </a:p>
          <a:p>
            <a:r>
              <a:rPr lang="en-US"/>
              <a:t>        print('One Time Call')</a:t>
            </a:r>
            <a:endParaRPr lang="en-US"/>
          </a:p>
          <a:p>
            <a:r>
              <a:rPr lang="en-US"/>
              <a:t>    def __call__(self,request):</a:t>
            </a:r>
            <a:endParaRPr lang="en-US"/>
          </a:p>
          <a:p>
            <a:r>
              <a:rPr lang="en-US"/>
              <a:t>        response = self.get_response(request)</a:t>
            </a:r>
            <a:endParaRPr lang="en-US"/>
          </a:p>
          <a:p>
            <a:r>
              <a:rPr lang="en-US"/>
              <a:t>        return response</a:t>
            </a:r>
            <a:endParaRPr lang="en-US"/>
          </a:p>
          <a:p>
            <a:r>
              <a:rPr lang="en-US"/>
              <a:t>    # def process_view(request, *args, **kwargs):</a:t>
            </a:r>
            <a:endParaRPr lang="en-US"/>
          </a:p>
          <a:p>
            <a:r>
              <a:rPr lang="en-US"/>
              <a:t>    #     print('This is Process view- before view')</a:t>
            </a:r>
            <a:endParaRPr lang="en-US"/>
          </a:p>
          <a:p>
            <a:r>
              <a:rPr lang="en-US"/>
              <a:t>    #     # return HttpResponse('Before view') # if it not return None then view will not call</a:t>
            </a:r>
            <a:endParaRPr lang="en-US"/>
          </a:p>
          <a:p>
            <a:r>
              <a:rPr lang="en-US"/>
              <a:t>    #     return None</a:t>
            </a:r>
            <a:endParaRPr lang="en-US"/>
          </a:p>
          <a:p>
            <a:r>
              <a:rPr lang="en-US"/>
              <a:t>    </a:t>
            </a:r>
            <a:endParaRPr lang="en-US"/>
          </a:p>
          <a:p>
            <a:r>
              <a:rPr lang="en-US"/>
              <a:t>    # def process_exception(self,request, exception):</a:t>
            </a:r>
            <a:endParaRPr lang="en-US"/>
          </a:p>
          <a:p>
            <a:r>
              <a:rPr lang="en-US"/>
              <a:t>    #     msg = exception</a:t>
            </a:r>
            <a:endParaRPr lang="en-US"/>
          </a:p>
          <a:p>
            <a:r>
              <a:rPr lang="en-US"/>
              <a:t>    #     classname = exception.__class__.__name__</a:t>
            </a:r>
            <a:endParaRPr lang="en-US"/>
          </a:p>
          <a:p>
            <a:r>
              <a:rPr lang="en-US"/>
              <a:t>    #     data ={</a:t>
            </a:r>
            <a:endParaRPr lang="en-US"/>
          </a:p>
          <a:p>
            <a:r>
              <a:rPr lang="en-US"/>
              <a:t>    #        msg: msg,</a:t>
            </a:r>
            <a:endParaRPr lang="en-US"/>
          </a:p>
          <a:p>
            <a:r>
              <a:rPr lang="en-US"/>
              <a:t>    #        classname : classname</a:t>
            </a:r>
            <a:endParaRPr lang="en-US"/>
          </a:p>
          <a:p>
            <a:r>
              <a:rPr lang="en-US"/>
              <a:t>    #     }</a:t>
            </a:r>
            <a:endParaRPr lang="en-US"/>
          </a:p>
          <a:p>
            <a:r>
              <a:rPr lang="en-US"/>
              <a:t>    #     return HttpResponse(data)</a:t>
            </a:r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/>
        </p:nvSpPr>
        <p:spPr>
          <a:xfrm>
            <a:off x="5739765" y="661670"/>
            <a:ext cx="5828665" cy="55352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/>
              <a:t>  def process_template_response(self, request, response):</a:t>
            </a:r>
            <a:endParaRPr lang="en-US" sz="1600"/>
          </a:p>
          <a:p>
            <a:pPr marL="0" indent="0">
              <a:buNone/>
            </a:pPr>
            <a:r>
              <a:rPr lang="en-US" sz="1600"/>
              <a:t>        print('Process template response view middleware')</a:t>
            </a:r>
            <a:endParaRPr lang="en-US" sz="1600"/>
          </a:p>
          <a:p>
            <a:pPr marL="0" indent="0">
              <a:buNone/>
            </a:pPr>
            <a:r>
              <a:rPr lang="en-US" sz="1600"/>
              <a:t>        response.context_data['name'] = 'Laxman'</a:t>
            </a:r>
            <a:endParaRPr lang="en-US" sz="1600"/>
          </a:p>
          <a:p>
            <a:pPr marL="0" indent="0">
              <a:buNone/>
            </a:pPr>
            <a:r>
              <a:rPr lang="en-US" sz="1600"/>
              <a:t>        return response</a:t>
            </a:r>
            <a:endParaRPr lang="en-US" sz="16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7240" y="2667000"/>
            <a:ext cx="5553710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7240" y="2667000"/>
            <a:ext cx="5553710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BuILT-IN middleware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7240" y="2667000"/>
            <a:ext cx="5553710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17855"/>
            <a:ext cx="9905998" cy="1905000"/>
          </a:xfrm>
        </p:spPr>
        <p:txBody>
          <a:bodyPr/>
          <a:lstStyle/>
          <a:p>
            <a:pPr algn="ctr"/>
            <a:r>
              <a:rPr lang="en-US" altLang="en-IN"/>
              <a:t>how middleware works</a:t>
            </a:r>
            <a:endParaRPr lang="en-US" alt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7346" y="2667000"/>
            <a:ext cx="5554133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7240" y="2667000"/>
            <a:ext cx="5553710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7240" y="2667000"/>
            <a:ext cx="5553710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7240" y="2667000"/>
            <a:ext cx="5553710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095" y="278765"/>
            <a:ext cx="9634220" cy="999490"/>
          </a:xfrm>
        </p:spPr>
        <p:txBody>
          <a:bodyPr/>
          <a:lstStyle/>
          <a:p>
            <a:pPr algn="ctr"/>
            <a:r>
              <a:rPr lang="en-US" altLang="en-IN"/>
              <a:t>function based middleware</a:t>
            </a:r>
            <a:endParaRPr lang="en-US" alt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rcRect l="7900" t="14433" r="32435" b="24656"/>
          <a:stretch>
            <a:fillRect/>
          </a:stretch>
        </p:blipFill>
        <p:spPr>
          <a:xfrm>
            <a:off x="2860040" y="1875155"/>
            <a:ext cx="5553710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730" y="609600"/>
            <a:ext cx="9914255" cy="939165"/>
          </a:xfrm>
        </p:spPr>
        <p:txBody>
          <a:bodyPr/>
          <a:lstStyle/>
          <a:p>
            <a:pPr algn="ctr"/>
            <a:r>
              <a:rPr lang="en-US" altLang="en-IN"/>
              <a:t>get_response()</a:t>
            </a:r>
            <a:endParaRPr lang="en-US" altLang="en-IN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rcRect l="4036" t="14228" r="28844" b="23293"/>
          <a:stretch>
            <a:fillRect/>
          </a:stretch>
        </p:blipFill>
        <p:spPr>
          <a:xfrm>
            <a:off x="2244725" y="2014220"/>
            <a:ext cx="7409180" cy="4093845"/>
          </a:xfrm>
          <a:prstGeom prst="rect">
            <a:avLst/>
          </a:prstGeom>
          <a:effectLst>
            <a:glow rad="139700">
              <a:schemeClr val="accent4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Maintain order</a:t>
            </a:r>
            <a:endParaRPr lang="en-IN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rcRect l="3087" t="13963" r="29324" b="23293"/>
          <a:stretch>
            <a:fillRect/>
          </a:stretch>
        </p:blipFill>
        <p:spPr>
          <a:xfrm>
            <a:off x="2921635" y="2667000"/>
            <a:ext cx="5949315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rcRect l="7671" t="16768" r="28524" b="18780"/>
          <a:stretch>
            <a:fillRect/>
          </a:stretch>
        </p:blipFill>
        <p:spPr>
          <a:xfrm>
            <a:off x="1769745" y="1726565"/>
            <a:ext cx="7101205" cy="40646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rcRect l="12473" t="21341" r="36996" b="30488"/>
          <a:stretch>
            <a:fillRect/>
          </a:stretch>
        </p:blipFill>
        <p:spPr>
          <a:xfrm>
            <a:off x="2381885" y="1128395"/>
            <a:ext cx="6990080" cy="3932555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0</TotalTime>
  <Words>2979</Words>
  <Application>WPS Presentation</Application>
  <PresentationFormat>Widescreen</PresentationFormat>
  <Paragraphs>131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1" baseType="lpstr">
      <vt:lpstr>Arial</vt:lpstr>
      <vt:lpstr>SimSun</vt:lpstr>
      <vt:lpstr>Wingdings</vt:lpstr>
      <vt:lpstr>Arial</vt:lpstr>
      <vt:lpstr>Century Gothic</vt:lpstr>
      <vt:lpstr>Microsoft YaHei</vt:lpstr>
      <vt:lpstr>Arial Unicode MS</vt:lpstr>
      <vt:lpstr>Calibri</vt:lpstr>
      <vt:lpstr>Mesh</vt:lpstr>
      <vt:lpstr>Middleware</vt:lpstr>
      <vt:lpstr>MIDDLEWARE</vt:lpstr>
      <vt:lpstr>PowerPoint 演示文稿</vt:lpstr>
      <vt:lpstr>how middleware works</vt:lpstr>
      <vt:lpstr>function based middleware</vt:lpstr>
      <vt:lpstr>get_response()</vt:lpstr>
      <vt:lpstr>Maintain order</vt:lpstr>
      <vt:lpstr>PowerPoint 演示文稿</vt:lpstr>
      <vt:lpstr>PowerPoint 演示文稿</vt:lpstr>
      <vt:lpstr>mymiddleware.py</vt:lpstr>
      <vt:lpstr>Views.py</vt:lpstr>
      <vt:lpstr>Urls.py</vt:lpstr>
      <vt:lpstr>Settings.py</vt:lpstr>
      <vt:lpstr>Class based middleware</vt:lpstr>
      <vt:lpstr>PowerPoint 演示文稿</vt:lpstr>
      <vt:lpstr>PowerPoint 演示文稿</vt:lpstr>
      <vt:lpstr>PowerPoint 演示文稿</vt:lpstr>
      <vt:lpstr>Setting.spy</vt:lpstr>
      <vt:lpstr>PowerPoint 演示文稿</vt:lpstr>
      <vt:lpstr>PowerPoint 演示文稿</vt:lpstr>
      <vt:lpstr>Response froom second middle ware</vt:lpstr>
      <vt:lpstr>Middleware Hook</vt:lpstr>
      <vt:lpstr>PowerPoint 演示文稿</vt:lpstr>
      <vt:lpstr>PowerPoint 演示文稿</vt:lpstr>
      <vt:lpstr>PowerPoint 演示文稿</vt:lpstr>
      <vt:lpstr>PowerPoint 演示文稿</vt:lpstr>
      <vt:lpstr>process_view</vt:lpstr>
      <vt:lpstr>process_exception</vt:lpstr>
      <vt:lpstr>PowerPoint 演示文稿</vt:lpstr>
      <vt:lpstr>PowerPoint 演示文稿</vt:lpstr>
      <vt:lpstr>PowerPoint 演示文稿</vt:lpstr>
      <vt:lpstr>template response view</vt:lpstr>
      <vt:lpstr>PowerPoint 演示文稿</vt:lpstr>
      <vt:lpstr>PowerPoint 演示文稿</vt:lpstr>
      <vt:lpstr>views.py</vt:lpstr>
      <vt:lpstr>PowerPoint 演示文稿</vt:lpstr>
      <vt:lpstr>PowerPoint 演示文稿</vt:lpstr>
      <vt:lpstr>PowerPoint 演示文稿</vt:lpstr>
      <vt:lpstr>BuILT-IN middleware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Middleware</dc:title>
  <dc:creator>Laxman</dc:creator>
  <cp:lastModifiedBy>Laxman Kendre</cp:lastModifiedBy>
  <cp:revision>75</cp:revision>
  <dcterms:created xsi:type="dcterms:W3CDTF">2024-01-11T04:10:00Z</dcterms:created>
  <dcterms:modified xsi:type="dcterms:W3CDTF">2025-05-26T08:41:03Z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73B502C7E586458091098692E1992A08_12</vt:lpwstr>
  </property>
  <property fmtid="{D5CDD505-2E9C-101B-9397-08002B2CF9AE}" pid="3" name="KSOProductBuildVer">
    <vt:lpwstr>1033-12.2.0.21179</vt:lpwstr>
  </property>
</Properties>
</file>